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1203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Dyotechlife Website Overview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E4020-2AA7-7586-126B-8CF3A5541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Dashboard – Admin Panel</a:t>
            </a:r>
            <a:br>
              <a:rPr lang="en-IN" dirty="0"/>
            </a:b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AAB1DE7-BB36-E829-3D52-86F4B600A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5050" y="1685606"/>
            <a:ext cx="5111750" cy="302800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18289-8C2E-99F5-59C6-205E46FE42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On the left – All the Options Present such as –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All Products – To get all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Create Product – To Create a new Product.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Orders – Orders placed by all the users.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Users – Total registered users on the website.</a:t>
            </a:r>
          </a:p>
          <a:p>
            <a:endParaRPr lang="en-IN" dirty="0"/>
          </a:p>
          <a:p>
            <a:r>
              <a:rPr lang="en-IN" dirty="0"/>
              <a:t>The numbers has been displayed of total products, orders, and users.</a:t>
            </a:r>
          </a:p>
        </p:txBody>
      </p:sp>
    </p:spTree>
    <p:extLst>
      <p:ext uri="{BB962C8B-B14F-4D97-AF65-F5344CB8AC3E}">
        <p14:creationId xmlns:p14="http://schemas.microsoft.com/office/powerpoint/2010/main" val="3671046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C4BA-16B7-E3E1-51B2-27EFA4D38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Admin Panel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5D499-4F93-1016-7076-67DE26D46F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IN" dirty="0"/>
              <a:t>All Products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40792FA-42F3-B6AF-0F03-8A151C80E76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2953894"/>
            <a:ext cx="4040188" cy="239325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AFF9C9-49E0-976E-AA9C-3478B94FD9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IN" dirty="0"/>
              <a:t>All Orders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654BAEA-85FD-D202-607C-E80D80CEA6C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2953424"/>
            <a:ext cx="4041775" cy="2394190"/>
          </a:xfrm>
        </p:spPr>
      </p:pic>
    </p:spTree>
    <p:extLst>
      <p:ext uri="{BB962C8B-B14F-4D97-AF65-F5344CB8AC3E}">
        <p14:creationId xmlns:p14="http://schemas.microsoft.com/office/powerpoint/2010/main" val="2404772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4A18A-0ABD-F2AA-3395-34D69C8B9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Backend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57EB43-4170-42C9-7A2C-9C18D8534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201" y="1600200"/>
            <a:ext cx="7591597" cy="4525963"/>
          </a:xfrm>
        </p:spPr>
      </p:pic>
    </p:spTree>
    <p:extLst>
      <p:ext uri="{BB962C8B-B14F-4D97-AF65-F5344CB8AC3E}">
        <p14:creationId xmlns:p14="http://schemas.microsoft.com/office/powerpoint/2010/main" val="1266944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0299-1AE8-0088-14EC-97E64560A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Frontend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20931A-D907-E931-10D8-22D9A6E51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201" y="1600200"/>
            <a:ext cx="7591597" cy="4525963"/>
          </a:xfrm>
        </p:spPr>
      </p:pic>
    </p:spTree>
    <p:extLst>
      <p:ext uri="{BB962C8B-B14F-4D97-AF65-F5344CB8AC3E}">
        <p14:creationId xmlns:p14="http://schemas.microsoft.com/office/powerpoint/2010/main" val="746922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Home Page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03161" y="1371600"/>
            <a:ext cx="7111483" cy="42125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B6E3A-E042-FB2F-B732-27F15944E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Products Page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02DF2801-4507-A184-951C-D852C7FF6C4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7200" y="2667027"/>
            <a:ext cx="4038600" cy="2392309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6318595-2C34-7738-7A57-32825AFCE4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8200" y="2667027"/>
            <a:ext cx="4038600" cy="2392309"/>
          </a:xfrm>
        </p:spPr>
      </p:pic>
    </p:spTree>
    <p:extLst>
      <p:ext uri="{BB962C8B-B14F-4D97-AF65-F5344CB8AC3E}">
        <p14:creationId xmlns:p14="http://schemas.microsoft.com/office/powerpoint/2010/main" val="1365257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01E2A-2273-C801-C205-DEB11F9E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Search Icon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2E466-2E47-54DA-BE1E-9FE49E49E2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IN" dirty="0"/>
              <a:t>Search Page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4C15E7-06F7-0E2D-1996-C9AA46AD6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IN" dirty="0"/>
              <a:t>Product Displayed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738A9302-6077-1E28-F249-178E57076C0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2953894"/>
            <a:ext cx="4040188" cy="2393250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9CE943C9-071C-5C45-5517-9ADF919B8C9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2953424"/>
            <a:ext cx="4041775" cy="2394190"/>
          </a:xfrm>
        </p:spPr>
      </p:pic>
    </p:spTree>
    <p:extLst>
      <p:ext uri="{BB962C8B-B14F-4D97-AF65-F5344CB8AC3E}">
        <p14:creationId xmlns:p14="http://schemas.microsoft.com/office/powerpoint/2010/main" val="2100495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C566-751F-DB8B-D710-2499BF214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Product Details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906A196-BE1B-5EAD-53C3-23578E86E1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7200" y="2667027"/>
            <a:ext cx="4038600" cy="239230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63BADBA-D413-3FED-454D-25770525DA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8200" y="2667027"/>
            <a:ext cx="4038600" cy="2392309"/>
          </a:xfrm>
        </p:spPr>
      </p:pic>
    </p:spTree>
    <p:extLst>
      <p:ext uri="{BB962C8B-B14F-4D97-AF65-F5344CB8AC3E}">
        <p14:creationId xmlns:p14="http://schemas.microsoft.com/office/powerpoint/2010/main" val="269560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487C9-61FD-D649-A9FB-6496128CA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Login/Register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BC25E5-E346-0A75-A253-F20CC0A9A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1726" y="1600200"/>
            <a:ext cx="7640547" cy="4525963"/>
          </a:xfrm>
        </p:spPr>
      </p:pic>
    </p:spTree>
    <p:extLst>
      <p:ext uri="{BB962C8B-B14F-4D97-AF65-F5344CB8AC3E}">
        <p14:creationId xmlns:p14="http://schemas.microsoft.com/office/powerpoint/2010/main" val="2198906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07BFB-1F43-E49E-5DA1-12075845F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Cart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32D7EB-078E-9E25-4D12-DDB834961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1726" y="1600200"/>
            <a:ext cx="7640547" cy="4525963"/>
          </a:xfrm>
        </p:spPr>
      </p:pic>
    </p:spTree>
    <p:extLst>
      <p:ext uri="{BB962C8B-B14F-4D97-AF65-F5344CB8AC3E}">
        <p14:creationId xmlns:p14="http://schemas.microsoft.com/office/powerpoint/2010/main" val="3759591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31C04-8B90-B3BA-BE61-5EA189B8E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User Options</a:t>
            </a:r>
            <a:br>
              <a:rPr lang="en-IN" dirty="0"/>
            </a:b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C74230D-CB2E-4775-9B77-8BED9D0751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5050" y="1685606"/>
            <a:ext cx="5111750" cy="302800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05150-A08B-2639-571E-AC41CA209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Dashboard – It contains all the features accessible to admin.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Home – Navigate to Home 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Orders – Orders placed by User till now.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Profile – Navigate to User Profile 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Cart – Navigate to Cart 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Logout – User Logout from the Site.</a:t>
            </a:r>
          </a:p>
        </p:txBody>
      </p:sp>
    </p:spTree>
    <p:extLst>
      <p:ext uri="{BB962C8B-B14F-4D97-AF65-F5344CB8AC3E}">
        <p14:creationId xmlns:p14="http://schemas.microsoft.com/office/powerpoint/2010/main" val="2826293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B95DE-50DD-31F7-6FB7-0A19E1E8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Shipping Details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3BB6585-DE58-9BE7-C804-9DD14B7676B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7200" y="2667027"/>
            <a:ext cx="4038600" cy="239230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B16F49D-A53F-77E8-403B-2F44825F05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8200" y="2667027"/>
            <a:ext cx="4038600" cy="2392309"/>
          </a:xfrm>
        </p:spPr>
      </p:pic>
    </p:spTree>
    <p:extLst>
      <p:ext uri="{BB962C8B-B14F-4D97-AF65-F5344CB8AC3E}">
        <p14:creationId xmlns:p14="http://schemas.microsoft.com/office/powerpoint/2010/main" val="3559112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154</Words>
  <Application>Microsoft Office PowerPoint</Application>
  <PresentationFormat>On-screen Show (4:3)</PresentationFormat>
  <Paragraphs>30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Dyotechlife Website Overview</vt:lpstr>
      <vt:lpstr>Home Page</vt:lpstr>
      <vt:lpstr>Products Page</vt:lpstr>
      <vt:lpstr>Search Icon Page</vt:lpstr>
      <vt:lpstr>Product Details Page</vt:lpstr>
      <vt:lpstr>Login/Register Page</vt:lpstr>
      <vt:lpstr>Cart Page</vt:lpstr>
      <vt:lpstr>User Options </vt:lpstr>
      <vt:lpstr>Shipping Details Page</vt:lpstr>
      <vt:lpstr>Dashboard – Admin Panel </vt:lpstr>
      <vt:lpstr>Admin Panel</vt:lpstr>
      <vt:lpstr>Backend Code</vt:lpstr>
      <vt:lpstr>Frontend Code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anshul agal</cp:lastModifiedBy>
  <cp:revision>2</cp:revision>
  <dcterms:created xsi:type="dcterms:W3CDTF">2013-01-27T09:14:16Z</dcterms:created>
  <dcterms:modified xsi:type="dcterms:W3CDTF">2024-07-21T15:36:46Z</dcterms:modified>
  <cp:category/>
</cp:coreProperties>
</file>

<file path=docProps/thumbnail.jpeg>
</file>